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3" r:id="rId5"/>
    <p:sldId id="264" r:id="rId6"/>
    <p:sldId id="274" r:id="rId7"/>
    <p:sldId id="270" r:id="rId8"/>
    <p:sldId id="268" r:id="rId9"/>
    <p:sldId id="272" r:id="rId10"/>
    <p:sldId id="267" r:id="rId11"/>
    <p:sldId id="279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D4782-BE58-DC4C-B069-603C1E081245}" type="datetimeFigureOut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4037B-AA30-FE45-9735-4E2B6042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4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FA07F-9A98-504D-B58E-47FA6A79AC54}" type="datetimeFigureOut">
              <a:rPr lang="en-US" smtClean="0"/>
              <a:t>3/5/18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6AAB-C2C0-044F-B520-B189B1715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6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how you extract your Ancestry DNA ; </a:t>
            </a:r>
          </a:p>
          <a:p>
            <a:r>
              <a:rPr lang="en-US" dirty="0" smtClean="0"/>
              <a:t>0. Login to Ancestry and go to DNA area</a:t>
            </a:r>
          </a:p>
          <a:p>
            <a:r>
              <a:rPr lang="en-US" dirty="0" smtClean="0"/>
              <a:t>1. On the DNA homepage, Access 'Settings’</a:t>
            </a:r>
          </a:p>
          <a:p>
            <a:r>
              <a:rPr lang="en-US" dirty="0" smtClean="0"/>
              <a:t>3. On right side, "Download Raw DNA Data" button, Press button</a:t>
            </a:r>
          </a:p>
          <a:p>
            <a:r>
              <a:rPr lang="en-US" dirty="0" smtClean="0"/>
              <a:t>4. On pop-up, fill in your Ancestry password, check the box so you accept all responsibility and Press Confirm button</a:t>
            </a:r>
          </a:p>
          <a:p>
            <a:r>
              <a:rPr lang="en-US" dirty="0" smtClean="0"/>
              <a:t>5. Another pop-up window.....waiting... leave until you have completely finish then close</a:t>
            </a:r>
          </a:p>
          <a:p>
            <a:r>
              <a:rPr lang="en-US" dirty="0" smtClean="0"/>
              <a:t>6. Go to your email and access an email sent from Ancestry</a:t>
            </a:r>
          </a:p>
          <a:p>
            <a:r>
              <a:rPr lang="en-US" dirty="0" smtClean="0"/>
              <a:t>7. In email, follow the instructions</a:t>
            </a:r>
          </a:p>
          <a:p>
            <a:r>
              <a:rPr lang="en-US" dirty="0" smtClean="0"/>
              <a:t>8. The Ancestry Raw DNA data file will be downloaded to your computer.</a:t>
            </a:r>
          </a:p>
          <a:p>
            <a:r>
              <a:rPr lang="en-US" dirty="0" smtClean="0"/>
              <a:t>9.  I would update the file name to include where it came from (Ancestry) and who it belongs to (Larry-Masco).  I add this behind the Ancestry file name.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6AAB-C2C0-044F-B520-B189B1715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DNA Settings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6AAB-C2C0-044F-B520-B189B17150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Password,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checkCheck</a:t>
            </a:r>
            <a:r>
              <a:rPr lang="en-US" baseline="0" dirty="0" smtClean="0"/>
              <a:t> box , Confirm button opens, press.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6AAB-C2C0-044F-B520-B189B17150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8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 the “Confirm</a:t>
            </a:r>
            <a:r>
              <a:rPr lang="en-US" baseline="0" dirty="0" smtClean="0"/>
              <a:t> Data Download” button.</a:t>
            </a:r>
          </a:p>
          <a:p>
            <a:r>
              <a:rPr lang="en-US" baseline="0" dirty="0" smtClean="0"/>
              <a:t>Another Ancestry window will open.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6AAB-C2C0-044F-B520-B189B17150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your computer:</a:t>
            </a:r>
            <a:r>
              <a:rPr lang="en-US" baseline="0" dirty="0" smtClean="0"/>
              <a:t>  </a:t>
            </a:r>
            <a:r>
              <a:rPr lang="en-US" dirty="0" smtClean="0"/>
              <a:t>Ancestry text file explaining the do’s and don’ts of your DNA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6AAB-C2C0-044F-B520-B189B17150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33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6AAB-C2C0-044F-B520-B189B17150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22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6AAB-C2C0-044F-B520-B189B17150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5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13842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4650640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6600-AC4E-7D45-ABF0-829399036367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C74-71F3-9544-8922-0641BC317C8A}" type="datetime1">
              <a:rPr lang="en-US" smtClean="0"/>
              <a:t>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8286-1AE7-0D40-A33D-43E43BF647A9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DE29-0D7F-3540-9B57-4CF396A6AC0E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6ADC-AD62-9B44-9292-78AC55A2FE22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0005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0EDB-4F54-B24F-916D-EFC4BCB38964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B55-30B4-BF45-93BC-69BC876728B4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BD30-2E89-D74F-8137-60D2ED79715A}" type="datetime1">
              <a:rPr lang="en-US" smtClean="0"/>
              <a:t>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38E1-EAA7-854C-A5B2-90541231FF6A}" type="datetime1">
              <a:rPr lang="en-US" smtClean="0"/>
              <a:t>3/5/18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8CAE-2A7F-6846-870E-785AD66BB80A}" type="datetime1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4827-8AF9-FC40-88CD-C77DCD8B957D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08E9-3A02-CD4F-970A-B92BF6D0656B}" type="datetime1">
              <a:rPr lang="en-US" smtClean="0"/>
              <a:t>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9EBC-D3EE-7041-A3FC-AB9DE577E91A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Unraveling our Genealogical </a:t>
            </a:r>
            <a:br>
              <a:rPr lang="en-US" dirty="0" smtClean="0"/>
            </a:br>
            <a:r>
              <a:rPr lang="en-US" dirty="0" smtClean="0"/>
              <a:t>DNA:  </a:t>
            </a:r>
            <a:r>
              <a:rPr lang="en-US" dirty="0" smtClean="0"/>
              <a:t>23andMe </a:t>
            </a:r>
            <a:r>
              <a:rPr lang="en-US" dirty="0" smtClean="0"/>
              <a:t>DNA Extract</a:t>
            </a:r>
            <a:br>
              <a:rPr lang="en-US" dirty="0" smtClean="0"/>
            </a:br>
            <a:r>
              <a:rPr lang="en-US" dirty="0" smtClean="0"/>
              <a:t>Supplementa</a:t>
            </a:r>
            <a:r>
              <a:rPr lang="en-US" dirty="0"/>
              <a:t>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Produced by:</a:t>
            </a:r>
          </a:p>
          <a:p>
            <a:r>
              <a:rPr lang="en-US" dirty="0" smtClean="0"/>
              <a:t>Choctaw County Genealogical Society</a:t>
            </a:r>
          </a:p>
          <a:p>
            <a:r>
              <a:rPr lang="en-US" dirty="0" smtClean="0"/>
              <a:t>Spring of 2018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1046-EE28-D642-8028-B96E4C1EBFC6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DNA</a:t>
            </a:r>
            <a:r>
              <a:rPr lang="en-US" dirty="0" smtClean="0">
                <a:solidFill>
                  <a:srgbClr val="FFFFFF"/>
                </a:solidFill>
              </a:rPr>
              <a:t>: </a:t>
            </a:r>
            <a:r>
              <a:rPr lang="en-US" dirty="0">
                <a:solidFill>
                  <a:srgbClr val="FFFFFF"/>
                </a:solidFill>
              </a:rPr>
              <a:t>On </a:t>
            </a:r>
            <a:r>
              <a:rPr lang="en-US" dirty="0" smtClean="0">
                <a:solidFill>
                  <a:srgbClr val="FFFFFF"/>
                </a:solidFill>
              </a:rPr>
              <a:t>your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computer </a:t>
            </a:r>
            <a:r>
              <a:rPr lang="is-IS" dirty="0" smtClean="0">
                <a:solidFill>
                  <a:srgbClr val="FFFFFF"/>
                </a:solidFill>
              </a:rPr>
              <a:t>… rename file.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1DEA-7564-AD4C-B6D3-BB8B3E55585A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" name="Content Placeholder 1" descr="23andMe_last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0690" b="-120690"/>
          <a:stretch>
            <a:fillRect/>
          </a:stretch>
        </p:blipFill>
        <p:spPr>
          <a:xfrm>
            <a:off x="1060450" y="1901825"/>
            <a:ext cx="7015163" cy="4275138"/>
          </a:xfrm>
        </p:spPr>
      </p:pic>
    </p:spTree>
    <p:extLst>
      <p:ext uri="{BB962C8B-B14F-4D97-AF65-F5344CB8AC3E}">
        <p14:creationId xmlns:p14="http://schemas.microsoft.com/office/powerpoint/2010/main" val="287106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23andMe DNA: Extract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Complete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901950"/>
            <a:ext cx="8093365" cy="4275740"/>
          </a:xfrm>
        </p:spPr>
        <p:txBody>
          <a:bodyPr>
            <a:normAutofit/>
          </a:bodyPr>
          <a:lstStyle/>
          <a:p>
            <a:r>
              <a:rPr lang="en-US" dirty="0" smtClean="0"/>
              <a:t>23andMe sent you, 1 file;</a:t>
            </a:r>
          </a:p>
          <a:p>
            <a:pPr lvl="1"/>
            <a:r>
              <a:rPr lang="en-US" sz="2400" dirty="0" smtClean="0"/>
              <a:t>Genome_Billie_Heath_V4_Full_20180225142512.zip</a:t>
            </a:r>
            <a:r>
              <a:rPr lang="en-US" dirty="0" smtClean="0"/>
              <a:t> , which you need to rename</a:t>
            </a:r>
          </a:p>
          <a:p>
            <a:pPr lvl="1"/>
            <a:r>
              <a:rPr lang="en-US" dirty="0" smtClean="0"/>
              <a:t>Suggested renaming structure: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Add DNA test site, 23andMe, to the end of the file name;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Example: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geome_Billie_Heath_v4_Full_20180224152412_23andMe.zip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42B-A389-794F-9CCB-D0194D1C00A8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4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23andMe</a:t>
            </a:r>
            <a:r>
              <a:rPr lang="en-US" dirty="0">
                <a:solidFill>
                  <a:srgbClr val="FFFFFF"/>
                </a:solidFill>
              </a:rPr>
              <a:t>: In </a:t>
            </a:r>
            <a:r>
              <a:rPr lang="en-US" dirty="0" smtClean="0">
                <a:solidFill>
                  <a:srgbClr val="FFFFFF"/>
                </a:solidFill>
              </a:rPr>
              <a:t>the end </a:t>
            </a:r>
            <a:r>
              <a:rPr lang="is-IS" dirty="0" smtClean="0">
                <a:solidFill>
                  <a:srgbClr val="FFFFFF"/>
                </a:solidFill>
              </a:rPr>
              <a:t>…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016195" cy="427574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You have extracted your 23andMe DNA results to your computer</a:t>
            </a:r>
          </a:p>
          <a:p>
            <a:r>
              <a:rPr lang="en-US" dirty="0" smtClean="0"/>
              <a:t>You renamed the extracted DNA file on your computer</a:t>
            </a:r>
          </a:p>
          <a:p>
            <a:endParaRPr lang="en-US" dirty="0" smtClean="0"/>
          </a:p>
          <a:p>
            <a:r>
              <a:rPr lang="en-US" dirty="0"/>
              <a:t>You are ready to import </a:t>
            </a:r>
            <a:r>
              <a:rPr lang="en-US" dirty="0" smtClean="0"/>
              <a:t>23andMe </a:t>
            </a:r>
            <a:r>
              <a:rPr lang="en-US" smtClean="0"/>
              <a:t>DNA into </a:t>
            </a:r>
            <a:r>
              <a:rPr lang="en-US" dirty="0"/>
              <a:t>a 3</a:t>
            </a:r>
            <a:r>
              <a:rPr lang="en-US" baseline="30000" dirty="0"/>
              <a:t>rd</a:t>
            </a:r>
            <a:r>
              <a:rPr lang="en-US" dirty="0"/>
              <a:t> party software </a:t>
            </a:r>
            <a:r>
              <a:rPr lang="en-US"/>
              <a:t>analysis </a:t>
            </a:r>
            <a:r>
              <a:rPr lang="en-US" smtClean="0"/>
              <a:t>tool.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24B8-F4C7-0948-A182-1242E49C0D14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4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23andMe </a:t>
            </a:r>
            <a:r>
              <a:rPr lang="en-US" dirty="0" smtClean="0"/>
              <a:t>DNA:  Extract How-to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Extract 23andMe DNA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Follow the instructions on the next few pages  </a:t>
            </a:r>
            <a:r>
              <a:rPr lang="is-IS" dirty="0" smtClean="0"/>
              <a:t>…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C16-50E7-3A4A-8067-FFDC02E7F890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905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DNA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Log 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4C68-A959-874E-9D1B-86E307FE26E9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Content Placeholder 7" descr="23andMe_00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29" b="11729"/>
          <a:stretch>
            <a:fillRect/>
          </a:stretch>
        </p:blipFill>
        <p:spPr>
          <a:xfrm>
            <a:off x="907080" y="1749245"/>
            <a:ext cx="7016195" cy="4581150"/>
          </a:xfrm>
        </p:spPr>
      </p:pic>
    </p:spTree>
    <p:extLst>
      <p:ext uri="{BB962C8B-B14F-4D97-AF65-F5344CB8AC3E}">
        <p14:creationId xmlns:p14="http://schemas.microsoft.com/office/powerpoint/2010/main" val="176664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</a:t>
            </a:r>
            <a:r>
              <a:rPr lang="en-US" dirty="0" smtClean="0">
                <a:solidFill>
                  <a:srgbClr val="FFFFFF"/>
                </a:solidFill>
              </a:rPr>
              <a:t>DNA</a:t>
            </a:r>
            <a:r>
              <a:rPr lang="en-US" dirty="0">
                <a:solidFill>
                  <a:srgbClr val="FFFFFF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Home page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1789-FBDE-8547-AA23-73A40B7790C5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 descr="23andMe_HomePag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2" r="31602"/>
          <a:stretch>
            <a:fillRect/>
          </a:stretch>
        </p:blipFill>
        <p:spPr>
          <a:xfrm>
            <a:off x="915315" y="1749245"/>
            <a:ext cx="7016195" cy="4275740"/>
          </a:xfrm>
        </p:spPr>
      </p:pic>
    </p:spTree>
    <p:extLst>
      <p:ext uri="{BB962C8B-B14F-4D97-AF65-F5344CB8AC3E}">
        <p14:creationId xmlns:p14="http://schemas.microsoft.com/office/powerpoint/2010/main" val="176664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374900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DNA</a:t>
            </a:r>
            <a:r>
              <a:rPr lang="en-US" dirty="0" smtClean="0">
                <a:solidFill>
                  <a:srgbClr val="FFFFFF"/>
                </a:solidFill>
              </a:rPr>
              <a:t>: Begin Extract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3D81-B8A8-C540-84AD-2A2667A03501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" name="Content Placeholder 1" descr="23andMe_Tools1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6" r="7926"/>
          <a:stretch>
            <a:fillRect/>
          </a:stretch>
        </p:blipFill>
        <p:spPr>
          <a:xfrm>
            <a:off x="1220788" y="1901825"/>
            <a:ext cx="7016750" cy="4275138"/>
          </a:xfrm>
        </p:spPr>
      </p:pic>
    </p:spTree>
    <p:extLst>
      <p:ext uri="{BB962C8B-B14F-4D97-AF65-F5344CB8AC3E}">
        <p14:creationId xmlns:p14="http://schemas.microsoft.com/office/powerpoint/2010/main" val="2871069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905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DNA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F416-41F7-5E4F-AA5D-E1F63049C976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" name="Content Placeholder 1" descr="23andMe_Tools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" r="2564"/>
          <a:stretch>
            <a:fillRect/>
          </a:stretch>
        </p:blipFill>
        <p:spPr>
          <a:xfrm>
            <a:off x="1068020" y="1901950"/>
            <a:ext cx="7016195" cy="4275740"/>
          </a:xfrm>
        </p:spPr>
      </p:pic>
    </p:spTree>
    <p:extLst>
      <p:ext uri="{BB962C8B-B14F-4D97-AF65-F5344CB8AC3E}">
        <p14:creationId xmlns:p14="http://schemas.microsoft.com/office/powerpoint/2010/main" val="55403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DNA: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E766-2F8C-D04D-BCB1-35360388EE0D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" name="Content Placeholder 1" descr="23andMe_download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3" b="12573"/>
          <a:stretch>
            <a:fillRect/>
          </a:stretch>
        </p:blipFill>
        <p:spPr>
          <a:xfrm>
            <a:off x="1068388" y="1901825"/>
            <a:ext cx="7015162" cy="4275138"/>
          </a:xfrm>
        </p:spPr>
      </p:pic>
    </p:spTree>
    <p:extLst>
      <p:ext uri="{BB962C8B-B14F-4D97-AF65-F5344CB8AC3E}">
        <p14:creationId xmlns:p14="http://schemas.microsoft.com/office/powerpoint/2010/main" val="411674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DNA</a:t>
            </a:r>
            <a:r>
              <a:rPr lang="en-US" dirty="0" smtClean="0">
                <a:solidFill>
                  <a:srgbClr val="FFFFFF"/>
                </a:solidFill>
              </a:rPr>
              <a:t>: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AFA8-B8C0-6A47-BF98-E8C96CCB083B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Content Placeholder 8" descr="23andMe-download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" b="184"/>
          <a:stretch>
            <a:fillRect/>
          </a:stretch>
        </p:blipFill>
        <p:spPr>
          <a:xfrm>
            <a:off x="1068388" y="1901825"/>
            <a:ext cx="7015162" cy="4275138"/>
          </a:xfrm>
        </p:spPr>
      </p:pic>
    </p:spTree>
    <p:extLst>
      <p:ext uri="{BB962C8B-B14F-4D97-AF65-F5344CB8AC3E}">
        <p14:creationId xmlns:p14="http://schemas.microsoft.com/office/powerpoint/2010/main" val="287106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52760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23andMe DNA</a:t>
            </a:r>
            <a:r>
              <a:rPr lang="en-US" dirty="0" smtClean="0">
                <a:solidFill>
                  <a:srgbClr val="FFFFFF"/>
                </a:solidFill>
              </a:rPr>
              <a:t>:  On your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computer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B569-E2D1-F743-BCFA-C63F53F57122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of: Choctaw County Genealogical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Content Placeholder 9" descr="23andMe_last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249" b="-132249"/>
          <a:stretch>
            <a:fillRect/>
          </a:stretch>
        </p:blipFill>
        <p:spPr>
          <a:xfrm>
            <a:off x="1068388" y="1901825"/>
            <a:ext cx="7015162" cy="4275138"/>
          </a:xfrm>
        </p:spPr>
      </p:pic>
    </p:spTree>
    <p:extLst>
      <p:ext uri="{BB962C8B-B14F-4D97-AF65-F5344CB8AC3E}">
        <p14:creationId xmlns:p14="http://schemas.microsoft.com/office/powerpoint/2010/main" val="189437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425</Words>
  <Application>Microsoft Macintosh PowerPoint</Application>
  <PresentationFormat>On-screen Show (4:3)</PresentationFormat>
  <Paragraphs>92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Unraveling our Genealogical  DNA:  23andMe DNA Extract Supplemental</vt:lpstr>
      <vt:lpstr>23andMe DNA:  Extract How-to </vt:lpstr>
      <vt:lpstr>23andMe DNA: Log in</vt:lpstr>
      <vt:lpstr>23andMe DNA: Home page</vt:lpstr>
      <vt:lpstr>23andMe DNA: Begin Extract</vt:lpstr>
      <vt:lpstr>23andMe DNA:</vt:lpstr>
      <vt:lpstr>23andMe DNA: </vt:lpstr>
      <vt:lpstr>23andMe DNA:  </vt:lpstr>
      <vt:lpstr>23andMe DNA:  On your computer</vt:lpstr>
      <vt:lpstr>23andMe DNA: On your  computer … rename file.</vt:lpstr>
      <vt:lpstr>23andMe DNA: Extract  Complete</vt:lpstr>
      <vt:lpstr>23andMe: In the end …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Billie Heath</cp:lastModifiedBy>
  <cp:revision>82</cp:revision>
  <cp:lastPrinted>2018-03-05T20:41:35Z</cp:lastPrinted>
  <dcterms:created xsi:type="dcterms:W3CDTF">2013-08-21T19:17:07Z</dcterms:created>
  <dcterms:modified xsi:type="dcterms:W3CDTF">2018-03-05T20:44:24Z</dcterms:modified>
</cp:coreProperties>
</file>