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257" r:id="rId3"/>
    <p:sldId id="260" r:id="rId4"/>
    <p:sldId id="263" r:id="rId5"/>
    <p:sldId id="264" r:id="rId6"/>
    <p:sldId id="274" r:id="rId7"/>
    <p:sldId id="270" r:id="rId8"/>
    <p:sldId id="272" r:id="rId9"/>
    <p:sldId id="268" r:id="rId10"/>
    <p:sldId id="269" r:id="rId11"/>
    <p:sldId id="271" r:id="rId12"/>
    <p:sldId id="267" r:id="rId13"/>
    <p:sldId id="273" r:id="rId14"/>
    <p:sldId id="279" r:id="rId15"/>
    <p:sldId id="265" r:id="rId16"/>
    <p:sldId id="286" r:id="rId17"/>
    <p:sldId id="278" r:id="rId18"/>
    <p:sldId id="280" r:id="rId19"/>
    <p:sldId id="282" r:id="rId20"/>
    <p:sldId id="284" r:id="rId21"/>
    <p:sldId id="285" r:id="rId22"/>
    <p:sldId id="275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0005E"/>
    <a:srgbClr val="BE0260"/>
    <a:srgbClr val="018ACF"/>
    <a:srgbClr val="D68B1C"/>
    <a:srgbClr val="D09622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808" y="-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52705" cy="152705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handoutMaster" Target="handoutMasters/handout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3D4782-BE58-DC4C-B069-603C1E081245}" type="datetimeFigureOut">
              <a:rPr lang="en-US" smtClean="0"/>
              <a:t>3/3/18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24037B-AA30-FE45-9735-4E2B6042BF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94774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9FA07F-9A98-504D-B58E-47FA6A79AC54}" type="datetimeFigureOut">
              <a:rPr lang="en-US" smtClean="0"/>
              <a:t>3/3/18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436AAB-C2C0-044F-B520-B189B1715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36262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Here is how you extract your Ancestry DNA ; </a:t>
            </a:r>
          </a:p>
          <a:p>
            <a:r>
              <a:rPr lang="en-US" dirty="0" smtClean="0"/>
              <a:t>0. Login to Ancestry and go to DNA area</a:t>
            </a:r>
          </a:p>
          <a:p>
            <a:r>
              <a:rPr lang="en-US" dirty="0" smtClean="0"/>
              <a:t>1. On the DNA homepage, Access 'Settings’</a:t>
            </a:r>
          </a:p>
          <a:p>
            <a:r>
              <a:rPr lang="en-US" dirty="0" smtClean="0"/>
              <a:t>3. On right side, "Download Raw DNA Data" button, Press button</a:t>
            </a:r>
          </a:p>
          <a:p>
            <a:r>
              <a:rPr lang="en-US" dirty="0" smtClean="0"/>
              <a:t>4. On pop-up, fill in your Ancestry password, check the box so you accept all responsibility and Press Confirm button</a:t>
            </a:r>
          </a:p>
          <a:p>
            <a:r>
              <a:rPr lang="en-US" dirty="0" smtClean="0"/>
              <a:t>5. Another pop-up window.....waiting... leave until you have completely finish then close</a:t>
            </a:r>
          </a:p>
          <a:p>
            <a:r>
              <a:rPr lang="en-US" dirty="0" smtClean="0"/>
              <a:t>6. Go to your email and access an email sent from Ancestry</a:t>
            </a:r>
          </a:p>
          <a:p>
            <a:r>
              <a:rPr lang="en-US" dirty="0" smtClean="0"/>
              <a:t>7. In email, follow the instructions</a:t>
            </a:r>
          </a:p>
          <a:p>
            <a:r>
              <a:rPr lang="en-US" dirty="0" smtClean="0"/>
              <a:t>8. The Ancestry Raw DNA data file will be downloaded to your computer.</a:t>
            </a:r>
          </a:p>
          <a:p>
            <a:r>
              <a:rPr lang="en-US" dirty="0" smtClean="0"/>
              <a:t>9.  I would update the file name to include where it came from (Ancestry) and who it belongs to (Larry-Masco).  I add this behind the Ancestry file name.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436AAB-C2C0-044F-B520-B189B171507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60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On</a:t>
            </a:r>
            <a:r>
              <a:rPr lang="en-US" baseline="0" dirty="0" smtClean="0"/>
              <a:t> Ancestry Home Page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436AAB-C2C0-044F-B520-B189B171507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550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Recap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436AAB-C2C0-044F-B520-B189B171507A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0528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Access</a:t>
            </a:r>
            <a:r>
              <a:rPr lang="en-US" baseline="0" dirty="0" smtClean="0"/>
              <a:t> DNA Settings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436AAB-C2C0-044F-B520-B189B171507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4002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Enter Password,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checkCheck</a:t>
            </a:r>
            <a:r>
              <a:rPr lang="en-US" baseline="0" dirty="0" smtClean="0"/>
              <a:t> box , Confirm button opens, press.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436AAB-C2C0-044F-B520-B189B171507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2824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Press the “Confirm</a:t>
            </a:r>
            <a:r>
              <a:rPr lang="en-US" baseline="0" dirty="0" smtClean="0"/>
              <a:t> Data Download” button.</a:t>
            </a:r>
          </a:p>
          <a:p>
            <a:r>
              <a:rPr lang="en-US" baseline="0" dirty="0" smtClean="0"/>
              <a:t>Another Ancestry window will open.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436AAB-C2C0-044F-B520-B189B171507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64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436AAB-C2C0-044F-B520-B189B171507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3130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On your computer:</a:t>
            </a:r>
            <a:r>
              <a:rPr lang="en-US" baseline="0" dirty="0" smtClean="0"/>
              <a:t>  </a:t>
            </a:r>
            <a:r>
              <a:rPr lang="en-US" dirty="0" smtClean="0"/>
              <a:t>Ancestry text file explaining the do’s and don’ts of your DNA results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436AAB-C2C0-044F-B520-B189B171507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4339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Ancestry text file explaining the do’s and don’ts of your DNA results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436AAB-C2C0-044F-B520-B189B171507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4339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436AAB-C2C0-044F-B520-B189B171507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6223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Best practice </a:t>
            </a:r>
            <a:r>
              <a:rPr lang="is-IS" dirty="0" smtClean="0"/>
              <a:t>…. </a:t>
            </a:r>
            <a:r>
              <a:rPr lang="en-US" dirty="0" smtClean="0"/>
              <a:t>R</a:t>
            </a:r>
            <a:r>
              <a:rPr lang="is-IS" dirty="0" smtClean="0"/>
              <a:t>ename your data</a:t>
            </a:r>
            <a:r>
              <a:rPr lang="is-IS" baseline="0" dirty="0" smtClean="0"/>
              <a:t> extract with site and who in addition to Ancestry file name.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436AAB-C2C0-044F-B520-B189B171507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66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8965" y="1138425"/>
            <a:ext cx="7772400" cy="137434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28720" y="4650640"/>
            <a:ext cx="6400800" cy="1374345"/>
          </a:xfrm>
        </p:spPr>
        <p:txBody>
          <a:bodyPr>
            <a:normAutofit/>
          </a:bodyPr>
          <a:lstStyle>
            <a:lvl1pPr marL="0" indent="0" algn="r">
              <a:buNone/>
              <a:defRPr sz="2600">
                <a:solidFill>
                  <a:schemeClr val="tx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</a:t>
            </a:r>
          </a:p>
          <a:p>
            <a:r>
              <a:rPr lang="en-US" dirty="0" smtClean="0"/>
              <a:t>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36600-AC4E-7D45-ABF0-829399036367}" type="datetime1">
              <a:rPr lang="en-US" smtClean="0"/>
              <a:t>3/3/18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Property of: Choctaw County Genealogical Society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BEC74-71F3-9544-8922-0641BC317C8A}" type="datetime1">
              <a:rPr lang="en-US" smtClean="0"/>
              <a:t>3/3/18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Property of: Choctaw County Genealogical Society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F8286-1AE7-0D40-A33D-43E43BF647A9}" type="datetime1">
              <a:rPr lang="en-US" smtClean="0"/>
              <a:t>3/3/18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Property of: Choctaw County Genealogical Society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7DE29-0D7F-3540-9B57-4CF396A6AC0E}" type="datetime1">
              <a:rPr lang="en-US" smtClean="0"/>
              <a:t>3/3/18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Property of: Choctaw County Genealogical Society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680310"/>
            <a:ext cx="8229600" cy="458115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1596540"/>
            <a:ext cx="8229600" cy="3918803"/>
          </a:xfrm>
        </p:spPr>
        <p:txBody>
          <a:bodyPr/>
          <a:lstStyle>
            <a:lvl1pPr>
              <a:defRPr sz="2800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F6ADC-AD62-9B44-9292-78AC55A2FE22}" type="datetime1">
              <a:rPr lang="en-US" smtClean="0"/>
              <a:t>3/3/18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Property of: Choctaw County Genealogical Society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3310" y="527605"/>
            <a:ext cx="7016195" cy="61082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D0005E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3311" y="1138425"/>
            <a:ext cx="7016195" cy="4275740"/>
          </a:xfrm>
        </p:spPr>
        <p:txBody>
          <a:bodyPr/>
          <a:lstStyle>
            <a:lvl1pPr>
              <a:defRPr sz="2800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50EDB-4F54-B24F-916D-EFC4BCB38964}" type="datetime1">
              <a:rPr lang="en-US" smtClean="0"/>
              <a:t>3/3/18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Property of: Choctaw County Genealogical Society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B9B55-30B4-BF45-93BC-69BC876728B4}" type="datetime1">
              <a:rPr lang="en-US" smtClean="0"/>
              <a:t>3/3/18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Property of: Choctaw County Genealogical Society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8BD30-2E89-D74F-8137-60D2ED79715A}" type="datetime1">
              <a:rPr lang="en-US" smtClean="0"/>
              <a:t>3/3/18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Property of: Choctaw County Genealogical Society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527605"/>
            <a:ext cx="8229600" cy="61082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8965" y="1596539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D0005E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8965" y="2226402"/>
            <a:ext cx="4040188" cy="3035058"/>
          </a:xfrm>
        </p:spPr>
        <p:txBody>
          <a:bodyPr/>
          <a:lstStyle>
            <a:lvl1pPr>
              <a:defRPr sz="2400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 sz="2000"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 sz="1800"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 sz="1600"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 sz="1600">
                <a:solidFill>
                  <a:schemeClr val="tx2">
                    <a:lumMod val="5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6790" y="1596539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D0005E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6790" y="2226402"/>
            <a:ext cx="4041775" cy="3035058"/>
          </a:xfrm>
        </p:spPr>
        <p:txBody>
          <a:bodyPr/>
          <a:lstStyle>
            <a:lvl1pPr>
              <a:defRPr sz="2400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 sz="2000"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 sz="1800"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 sz="1600"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 sz="1600">
                <a:solidFill>
                  <a:schemeClr val="tx2">
                    <a:lumMod val="5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538E1-EAA7-854C-A5B2-90541231FF6A}" type="datetime1">
              <a:rPr lang="en-US" smtClean="0"/>
              <a:t>3/3/18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Property of: Choctaw County Genealogical Society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F8CAE-2A7F-6846-870E-785AD66BB80A}" type="datetime1">
              <a:rPr lang="en-US" smtClean="0"/>
              <a:t>3/3/18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Property of: Choctaw County Genealogical Society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34827-8AF9-FC40-88CD-C77DCD8B957D}" type="datetime1">
              <a:rPr lang="en-US" smtClean="0"/>
              <a:t>3/3/18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Property of: Choctaw County Genealogical Society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708E9-3A02-CD4F-970A-B92BF6D0656B}" type="datetime1">
              <a:rPr lang="en-US" smtClean="0"/>
              <a:t>3/3/18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Property of: Choctaw County Genealogical Society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1D9EBC-D3EE-7041-A3FC-AB9DE577E91A}" type="datetime1">
              <a:rPr lang="en-US" smtClean="0"/>
              <a:t>3/3/18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Property of: Choctaw County Genealogical Society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Unraveling our Genealogical </a:t>
            </a:r>
            <a:br>
              <a:rPr lang="en-US" dirty="0" smtClean="0"/>
            </a:br>
            <a:r>
              <a:rPr lang="en-US" dirty="0" smtClean="0"/>
              <a:t>DNA:  Ancestry Extracts</a:t>
            </a:r>
            <a:br>
              <a:rPr lang="en-US" dirty="0" smtClean="0"/>
            </a:br>
            <a:r>
              <a:rPr lang="en-US" dirty="0" smtClean="0"/>
              <a:t>Supplementa</a:t>
            </a:r>
            <a:r>
              <a:rPr lang="en-US" dirty="0"/>
              <a:t>l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Produced by:</a:t>
            </a:r>
          </a:p>
          <a:p>
            <a:r>
              <a:rPr lang="en-US" dirty="0" smtClean="0"/>
              <a:t>Choctaw County Genealogical Society</a:t>
            </a:r>
          </a:p>
          <a:p>
            <a:r>
              <a:rPr lang="en-US" dirty="0" smtClean="0"/>
              <a:t>Spring of 2018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61046-EE28-D642-8028-B96E4C1EBFC6}" type="datetime1">
              <a:rPr lang="en-US" smtClean="0"/>
              <a:t>3/3/18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Property of: Choctaw County Genealogical Society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48965" y="527605"/>
            <a:ext cx="7016195" cy="61082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solidFill>
                  <a:srgbClr val="FFFFFF"/>
                </a:solidFill>
              </a:rPr>
              <a:t>Ancestry:  Download now </a:t>
            </a:r>
            <a:r>
              <a:rPr lang="is-IS" dirty="0" smtClean="0">
                <a:solidFill>
                  <a:srgbClr val="FFFFFF"/>
                </a:solidFill>
              </a:rPr>
              <a:t>….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463" y="1825538"/>
            <a:ext cx="7016750" cy="3818112"/>
          </a:xfr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9A301-9584-B540-97BB-DBC506D7FAFC}" type="datetime1">
              <a:rPr lang="en-US" smtClean="0"/>
              <a:t>3/3/18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Property of: Choctaw County Genealogical Society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0692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48965" y="527605"/>
            <a:ext cx="7016195" cy="61082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solidFill>
                  <a:srgbClr val="FFFFFF"/>
                </a:solidFill>
              </a:rPr>
              <a:t>Ancestry:  On your computer </a:t>
            </a:r>
            <a:r>
              <a:rPr lang="is-IS" dirty="0" smtClean="0">
                <a:solidFill>
                  <a:srgbClr val="FFFFFF"/>
                </a:solidFill>
              </a:rPr>
              <a:t>…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2" name="Content Placeholder 1" descr="Ancestry_5_Download4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82" b="7782"/>
          <a:stretch>
            <a:fillRect/>
          </a:stretch>
        </p:blipFill>
        <p:spPr>
          <a:xfrm>
            <a:off x="906463" y="1597025"/>
            <a:ext cx="7016750" cy="4275138"/>
          </a:xfr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2E39F-F32D-F740-803E-0B21AF986280}" type="datetime1">
              <a:rPr lang="en-US" smtClean="0"/>
              <a:t>3/3/18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Property of: Choctaw County Genealogical Society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7401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527605"/>
            <a:ext cx="7016195" cy="61082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solidFill>
                  <a:srgbClr val="FFFFFF"/>
                </a:solidFill>
              </a:rPr>
              <a:t>Ancestry:  On your computer </a:t>
            </a:r>
            <a:r>
              <a:rPr lang="is-IS" dirty="0" smtClean="0">
                <a:solidFill>
                  <a:srgbClr val="FFFFFF"/>
                </a:solidFill>
              </a:rPr>
              <a:t>…</a:t>
            </a:r>
            <a:br>
              <a:rPr lang="is-IS" dirty="0" smtClean="0">
                <a:solidFill>
                  <a:srgbClr val="FFFFFF"/>
                </a:solidFill>
              </a:rPr>
            </a:br>
            <a:r>
              <a:rPr lang="is-IS" dirty="0" smtClean="0">
                <a:solidFill>
                  <a:srgbClr val="FFFFFF"/>
                </a:solidFill>
              </a:rPr>
              <a:t>a text file</a:t>
            </a:r>
            <a:br>
              <a:rPr lang="is-IS" dirty="0" smtClean="0">
                <a:solidFill>
                  <a:srgbClr val="FFFFFF"/>
                </a:solidFill>
              </a:rPr>
            </a:br>
            <a:r>
              <a:rPr lang="is-IS" dirty="0" smtClean="0">
                <a:solidFill>
                  <a:srgbClr val="FFFFFF"/>
                </a:solidFill>
              </a:rPr>
              <a:t>.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2" name="Content Placeholder 1" descr="Ancestry_7_Downloaded1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0431" b="-60431"/>
          <a:stretch>
            <a:fillRect/>
          </a:stretch>
        </p:blipFill>
        <p:spPr>
          <a:xfrm>
            <a:off x="906463" y="1596540"/>
            <a:ext cx="7016750" cy="4275740"/>
          </a:xfr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41DEA-7564-AD4C-B6D3-BB8B3E55585A}" type="datetime1">
              <a:rPr lang="en-US" smtClean="0"/>
              <a:t>3/3/18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Property of: Choctaw County Genealogical Society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0692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527605"/>
            <a:ext cx="7016195" cy="61082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solidFill>
                  <a:srgbClr val="FFFFFF"/>
                </a:solidFill>
              </a:rPr>
              <a:t>Ancestry:  On your computer </a:t>
            </a:r>
            <a:r>
              <a:rPr lang="is-IS" dirty="0" smtClean="0">
                <a:solidFill>
                  <a:srgbClr val="FFFFFF"/>
                </a:solidFill>
              </a:rPr>
              <a:t>…</a:t>
            </a:r>
            <a:br>
              <a:rPr lang="is-IS" dirty="0" smtClean="0">
                <a:solidFill>
                  <a:srgbClr val="FFFFFF"/>
                </a:solidFill>
              </a:rPr>
            </a:br>
            <a:r>
              <a:rPr lang="is-IS" dirty="0" smtClean="0">
                <a:solidFill>
                  <a:srgbClr val="FFFFFF"/>
                </a:solidFill>
              </a:rPr>
              <a:t>the DNA file</a:t>
            </a:r>
            <a:br>
              <a:rPr lang="is-IS" dirty="0" smtClean="0">
                <a:solidFill>
                  <a:srgbClr val="FFFFFF"/>
                </a:solidFill>
              </a:rPr>
            </a:b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5" name="Content Placeholder 4" descr="Ancestry_7_Downloaded2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7236" b="-67236"/>
          <a:stretch>
            <a:fillRect/>
          </a:stretch>
        </p:blipFill>
        <p:spPr>
          <a:xfrm>
            <a:off x="609600" y="1597025"/>
            <a:ext cx="7016750" cy="4275138"/>
          </a:xfr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731F9-0C2A-E941-BF04-50DA77AA36D3}" type="datetime1">
              <a:rPr lang="en-US" smtClean="0"/>
              <a:t>3/3/18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Property of: Choctaw County Genealogical Society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5757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7605"/>
            <a:ext cx="7016195" cy="61082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DNA Extract Complete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1670" y="1901950"/>
            <a:ext cx="7016195" cy="427574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Ancestry has sent you, 2 files;</a:t>
            </a:r>
          </a:p>
          <a:p>
            <a:pPr lvl="1"/>
            <a:r>
              <a:rPr lang="en-US" dirty="0" err="1" smtClean="0"/>
              <a:t>AncestryDNA.txt</a:t>
            </a:r>
            <a:r>
              <a:rPr lang="en-US" dirty="0" smtClean="0"/>
              <a:t>:  which you can ignore</a:t>
            </a:r>
          </a:p>
          <a:p>
            <a:pPr lvl="1"/>
            <a:r>
              <a:rPr lang="en-US" dirty="0" smtClean="0"/>
              <a:t>Dna-data-2017-12-30.zip: which you need to rename</a:t>
            </a:r>
          </a:p>
          <a:p>
            <a:pPr lvl="1"/>
            <a:r>
              <a:rPr lang="en-US" dirty="0" smtClean="0"/>
              <a:t>Suggested renaming structure: </a:t>
            </a:r>
          </a:p>
          <a:p>
            <a:pPr marL="457200" lvl="1" indent="0">
              <a:buNone/>
            </a:pPr>
            <a:r>
              <a:rPr lang="en-US" dirty="0"/>
              <a:t>	</a:t>
            </a:r>
            <a:r>
              <a:rPr lang="en-US" dirty="0" smtClean="0"/>
              <a:t>Keep Ancestry name and added to it, 	testing company and your name. </a:t>
            </a:r>
          </a:p>
          <a:p>
            <a:pPr marL="457200" lvl="1" indent="0">
              <a:buNone/>
            </a:pPr>
            <a:r>
              <a:rPr lang="en-US" dirty="0"/>
              <a:t>	</a:t>
            </a:r>
            <a:r>
              <a:rPr lang="en-US" dirty="0" smtClean="0"/>
              <a:t>Example: </a:t>
            </a:r>
          </a:p>
          <a:p>
            <a:pPr marL="457200" lvl="1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    DNA-data-2017-12-30_Ancestry_your-name.zip</a:t>
            </a:r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0742B-A389-794F-9CCB-D0194D1C00A8}" type="datetime1">
              <a:rPr lang="en-US" smtClean="0"/>
              <a:t>3/3/18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Property of: Choctaw County Genealogical Society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0347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96260" y="527605"/>
            <a:ext cx="7016195" cy="61082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solidFill>
                  <a:srgbClr val="FFFFFF"/>
                </a:solidFill>
              </a:rPr>
              <a:t>Ancestry:  Best Practice </a:t>
            </a:r>
            <a:br>
              <a:rPr lang="en-US" dirty="0" smtClean="0">
                <a:solidFill>
                  <a:srgbClr val="FFFFFF"/>
                </a:solidFill>
              </a:rPr>
            </a:b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smtClean="0">
                <a:solidFill>
                  <a:srgbClr val="FFFFFF"/>
                </a:solidFill>
              </a:rPr>
              <a:t>      Rename DNA file 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2" name="Content Placeholder 1" descr="Ancestry_9_Rename-data-file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5787" b="-65787"/>
          <a:stretch>
            <a:fillRect/>
          </a:stretch>
        </p:blipFill>
        <p:spPr>
          <a:xfrm>
            <a:off x="906463" y="1597025"/>
            <a:ext cx="7016750" cy="4275138"/>
          </a:xfr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10A3F-BB12-C945-9A7B-917786F91895}" type="datetime1">
              <a:rPr lang="en-US" smtClean="0"/>
              <a:t>3/3/18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Property of: Choctaw County Genealogical Society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0692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374900"/>
            <a:ext cx="8229600" cy="45811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Ancestry Tree:  Extract How-to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Extract Ancestry Family tree 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Remain logged into Ancestry</a:t>
            </a:r>
          </a:p>
          <a:p>
            <a:r>
              <a:rPr lang="en-US" dirty="0" smtClean="0"/>
              <a:t>Return to Ancestry Homepage</a:t>
            </a:r>
          </a:p>
          <a:p>
            <a:r>
              <a:rPr lang="en-US" dirty="0" smtClean="0"/>
              <a:t>Access Tree Drop down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B36BA-65ED-4141-9CB0-2A364E39A82C}" type="datetime1">
              <a:rPr lang="en-US" smtClean="0"/>
              <a:t>3/3/18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Property of: Choctaw County Genealogical Society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2333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527605"/>
            <a:ext cx="7016195" cy="61082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FFFF"/>
                </a:solidFill>
              </a:rPr>
              <a:t>Ancestry: Begin </a:t>
            </a:r>
            <a:r>
              <a:rPr lang="en-US" dirty="0" smtClean="0">
                <a:solidFill>
                  <a:srgbClr val="FFFFFF"/>
                </a:solidFill>
              </a:rPr>
              <a:t>Tree </a:t>
            </a:r>
            <a:r>
              <a:rPr lang="en-US" dirty="0">
                <a:solidFill>
                  <a:srgbClr val="FFFFFF"/>
                </a:solidFill>
              </a:rPr>
              <a:t>Extract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8E73D-7D90-3041-8FF4-44CF46B940F8}" type="datetime1">
              <a:rPr lang="en-US" smtClean="0"/>
              <a:t>3/3/18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Property of: Choctaw County Genealogical Society</a:t>
            </a:r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6567" y="1901950"/>
            <a:ext cx="2848040" cy="4275740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6424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374900"/>
            <a:ext cx="7016195" cy="61082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Ancestry: Tree Export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1758" y="2600909"/>
            <a:ext cx="7015162" cy="2725240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9E6BE-E659-E54B-87DC-F1B800D9EF43}" type="datetime1">
              <a:rPr lang="en-US" smtClean="0"/>
              <a:t>3/3/18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Property of: Choctaw County Genealogical Society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2919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670" y="527605"/>
            <a:ext cx="7016195" cy="61082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Ancestry: Download tree 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6" name="Content Placeholder 5" descr="Ancestry_Tree2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0" b="430"/>
          <a:stretch>
            <a:fillRect/>
          </a:stretch>
        </p:blipFill>
        <p:spPr>
          <a:xfrm>
            <a:off x="1220788" y="2054225"/>
            <a:ext cx="7016750" cy="4276725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27997-DD6A-C341-983B-356F20D938B2}" type="datetime1">
              <a:rPr lang="en-US" smtClean="0"/>
              <a:t>3/3/18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Property of: Choctaw County Genealogical Society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5786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374900"/>
            <a:ext cx="8229600" cy="45811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Ancestry DNA:  Extract How-to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Extract Ancestry DNA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Follow the instructions on the </a:t>
            </a:r>
            <a:r>
              <a:rPr lang="en-US" smtClean="0"/>
              <a:t>next few </a:t>
            </a:r>
            <a:r>
              <a:rPr lang="en-US" dirty="0" smtClean="0"/>
              <a:t>pages  </a:t>
            </a:r>
            <a:r>
              <a:rPr lang="is-IS" dirty="0" smtClean="0"/>
              <a:t>…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89C16-50E7-3A4A-8067-FFDC02E7F890}" type="datetime1">
              <a:rPr lang="en-US" smtClean="0"/>
              <a:t>3/3/18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Property of: Choctaw County Genealogical Society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905" y="527605"/>
            <a:ext cx="7016195" cy="61082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FFFF"/>
                </a:solidFill>
              </a:rPr>
              <a:t>Ancestry: Download tree </a:t>
            </a:r>
            <a:endParaRPr lang="en-US" dirty="0"/>
          </a:p>
        </p:txBody>
      </p:sp>
      <p:pic>
        <p:nvPicPr>
          <p:cNvPr id="6" name="Content Placeholder 5" descr="Ancestry_Tree3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14" r="17414"/>
          <a:stretch>
            <a:fillRect/>
          </a:stretch>
        </p:blipFill>
        <p:spPr>
          <a:xfrm>
            <a:off x="1060450" y="1901825"/>
            <a:ext cx="7015163" cy="4275138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D3577-E31B-A14D-8CA3-38C27DE2B04E}" type="datetime1">
              <a:rPr lang="en-US" smtClean="0"/>
              <a:t>3/3/18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Property of: Choctaw County Genealogical Society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315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6260" y="374900"/>
            <a:ext cx="7016195" cy="61082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FFFF"/>
                </a:solidFill>
              </a:rPr>
              <a:t>Ancestry: Download tree </a:t>
            </a:r>
            <a:r>
              <a:rPr lang="en-US" dirty="0" smtClean="0">
                <a:solidFill>
                  <a:srgbClr val="FFFFFF"/>
                </a:solidFill>
              </a:rPr>
              <a:t>and</a:t>
            </a:r>
            <a:br>
              <a:rPr lang="en-US" dirty="0" smtClean="0">
                <a:solidFill>
                  <a:srgbClr val="FFFFFF"/>
                </a:solidFill>
              </a:rPr>
            </a:br>
            <a:r>
              <a:rPr lang="en-US" dirty="0" smtClean="0">
                <a:solidFill>
                  <a:srgbClr val="FFFFFF"/>
                </a:solidFill>
              </a:rPr>
              <a:t>Renamed file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670" y="4192525"/>
            <a:ext cx="7940660" cy="1218596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61916-8A3A-A947-AC93-49A10575BA02}" type="datetime1">
              <a:rPr lang="en-US" smtClean="0"/>
              <a:t>3/3/18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Property of: Choctaw County Genealogical Society</a:t>
            </a:r>
            <a:endParaRPr lang="en-US"/>
          </a:p>
        </p:txBody>
      </p:sp>
      <p:pic>
        <p:nvPicPr>
          <p:cNvPr id="8" name="Picture 7" descr="Ancestry_Tree_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00" y="2350415"/>
            <a:ext cx="8102600" cy="15367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5940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670" y="527605"/>
            <a:ext cx="7016195" cy="61082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In the end </a:t>
            </a:r>
            <a:r>
              <a:rPr lang="is-IS" dirty="0" smtClean="0">
                <a:solidFill>
                  <a:srgbClr val="FFFFFF"/>
                </a:solidFill>
              </a:rPr>
              <a:t>… 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1670" y="1596540"/>
            <a:ext cx="7016195" cy="427574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You have extracted your Ancestry DNA results to your computer</a:t>
            </a:r>
          </a:p>
          <a:p>
            <a:r>
              <a:rPr lang="en-US" dirty="0" smtClean="0"/>
              <a:t>You renamed the extracted DNA file on your computer</a:t>
            </a:r>
          </a:p>
          <a:p>
            <a:r>
              <a:rPr lang="en-US" dirty="0" smtClean="0"/>
              <a:t>You have exported your Ancestry Tree to your computer</a:t>
            </a:r>
          </a:p>
          <a:p>
            <a:r>
              <a:rPr lang="en-US" dirty="0" smtClean="0"/>
              <a:t>You have renamed your exported Tree file on your computer.</a:t>
            </a:r>
          </a:p>
          <a:p>
            <a:r>
              <a:rPr lang="en-US" dirty="0"/>
              <a:t>You are ready to import Ancestry </a:t>
            </a:r>
            <a:r>
              <a:rPr lang="en-US" dirty="0" smtClean="0"/>
              <a:t>DNA and your Tree </a:t>
            </a:r>
            <a:r>
              <a:rPr lang="en-US" dirty="0"/>
              <a:t>into a 3</a:t>
            </a:r>
            <a:r>
              <a:rPr lang="en-US" baseline="30000" dirty="0"/>
              <a:t>rd</a:t>
            </a:r>
            <a:r>
              <a:rPr lang="en-US" dirty="0"/>
              <a:t> party software </a:t>
            </a:r>
            <a:r>
              <a:rPr lang="en-US"/>
              <a:t>analysis </a:t>
            </a:r>
            <a:r>
              <a:rPr lang="en-US" smtClean="0"/>
              <a:t>tool.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D24B8-F4C7-0948-A182-1242E49C0D14}" type="datetime1">
              <a:rPr lang="en-US" smtClean="0"/>
              <a:t>3/3/18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Property of: Choctaw County Genealogical Society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3419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905" y="527605"/>
            <a:ext cx="7016195" cy="61082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</a:rPr>
              <a:t>Ancestry: Log in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" name="Content Placeholder 1" descr="Ancestry_1_Login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8103" r="-28103"/>
          <a:stretch>
            <a:fillRect/>
          </a:stretch>
        </p:blipFill>
        <p:spPr>
          <a:xfrm>
            <a:off x="1068388" y="1597025"/>
            <a:ext cx="7015162" cy="4275138"/>
          </a:xfr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D4C68-A959-874E-9D1B-86E307FE26E9}" type="datetime1">
              <a:rPr lang="en-US" smtClean="0"/>
              <a:t>3/3/18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Property of: Choctaw County Genealogical Society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6489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54375" y="527605"/>
            <a:ext cx="7016195" cy="61082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</a:rPr>
              <a:t>Ancestry: Home page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785" y="2054655"/>
            <a:ext cx="6719020" cy="3664919"/>
          </a:xfr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D1789-FBDE-8547-AA23-73A40B7790C5}" type="datetime1">
              <a:rPr lang="en-US" smtClean="0"/>
              <a:t>3/3/18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Property of: Choctaw County Genealogical Society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6489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48965" y="527605"/>
            <a:ext cx="7016195" cy="61082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solidFill>
                  <a:srgbClr val="FFFFFF"/>
                </a:solidFill>
              </a:rPr>
              <a:t>Ancestry: Begin DNA Extract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463" y="2052365"/>
            <a:ext cx="7016750" cy="3364458"/>
          </a:xfr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83D81-B8A8-C540-84AD-2A2667A03501}" type="datetime1">
              <a:rPr lang="en-US" smtClean="0"/>
              <a:t>3/3/18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Property of: Choctaw County Genealogical Society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0692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905" y="527605"/>
            <a:ext cx="7016195" cy="61082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solidFill>
                  <a:srgbClr val="FFFFFF"/>
                </a:solidFill>
              </a:rPr>
              <a:t>Ancestry: Extract step 1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020" y="1824349"/>
            <a:ext cx="7016195" cy="3820122"/>
          </a:xfr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2F416-41F7-5E4F-AA5D-E1F63049C976}" type="datetime1">
              <a:rPr lang="en-US" smtClean="0"/>
              <a:t>3/3/18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Property of: Choctaw County Genealogical Society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0324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48965" y="527605"/>
            <a:ext cx="7016195" cy="61082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solidFill>
                  <a:srgbClr val="FFFFFF"/>
                </a:solidFill>
              </a:rPr>
              <a:t>Ancestry:  Extract Step </a:t>
            </a:r>
            <a:r>
              <a:rPr lang="en-US" dirty="0">
                <a:solidFill>
                  <a:srgbClr val="FFFFFF"/>
                </a:solidFill>
              </a:rPr>
              <a:t>2</a:t>
            </a:r>
          </a:p>
        </p:txBody>
      </p:sp>
      <p:pic>
        <p:nvPicPr>
          <p:cNvPr id="2" name="Content Placeholder 1" descr="Ancestry_5_Download3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29" b="2729"/>
          <a:stretch>
            <a:fillRect/>
          </a:stretch>
        </p:blipFill>
        <p:spPr>
          <a:xfrm>
            <a:off x="906463" y="1597025"/>
            <a:ext cx="7016750" cy="4275138"/>
          </a:xfr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BE766-2F8C-D04D-BCB1-35360388EE0D}" type="datetime1">
              <a:rPr lang="en-US" smtClean="0"/>
              <a:t>3/3/18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Property of: Choctaw County Genealogical Society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7401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48965" y="527605"/>
            <a:ext cx="7016195" cy="61082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solidFill>
                  <a:srgbClr val="FFFFFF"/>
                </a:solidFill>
              </a:rPr>
              <a:t>Ancestry:  Down Load Step 3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5" name="Content Placeholder 4" descr="Ancestry_5_Download5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67" r="9867"/>
          <a:stretch>
            <a:fillRect/>
          </a:stretch>
        </p:blipFill>
        <p:spPr>
          <a:xfrm>
            <a:off x="601670" y="1596540"/>
            <a:ext cx="7016195" cy="4275740"/>
          </a:xfr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3B569-E2D1-F743-BCFA-C63F53F57122}" type="datetime1">
              <a:rPr lang="en-US" smtClean="0"/>
              <a:t>3/3/18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Property of: Choctaw County Genealogical Society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3785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527605"/>
            <a:ext cx="7016195" cy="61082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solidFill>
                  <a:srgbClr val="FFFFFF"/>
                </a:solidFill>
              </a:rPr>
              <a:t>Ancestry:   Go to Email and </a:t>
            </a:r>
            <a:br>
              <a:rPr lang="en-US" dirty="0" smtClean="0">
                <a:solidFill>
                  <a:srgbClr val="FFFFFF"/>
                </a:solidFill>
              </a:rPr>
            </a:br>
            <a:r>
              <a:rPr lang="en-US" dirty="0" smtClean="0">
                <a:solidFill>
                  <a:srgbClr val="FFFFFF"/>
                </a:solidFill>
              </a:rPr>
              <a:t>Confirm Download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463" y="1911787"/>
            <a:ext cx="7016750" cy="3645613"/>
          </a:xfr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5AFA8-B8C0-6A47-BF98-E8C96CCB083B}" type="datetime1">
              <a:rPr lang="en-US" smtClean="0"/>
              <a:t>3/3/18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Property of: Choctaw County Genealogical Society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0692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1977</TotalTime>
  <Words>663</Words>
  <Application>Microsoft Macintosh PowerPoint</Application>
  <PresentationFormat>On-screen Show (4:3)</PresentationFormat>
  <Paragraphs>149</Paragraphs>
  <Slides>22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Unraveling our Genealogical  DNA:  Ancestry Extracts Supplemental</vt:lpstr>
      <vt:lpstr>Ancestry DNA:  Extract How-to </vt:lpstr>
      <vt:lpstr>Ancestry: Log in</vt:lpstr>
      <vt:lpstr>Ancestry: Home page</vt:lpstr>
      <vt:lpstr>Ancestry: Begin DNA Extract</vt:lpstr>
      <vt:lpstr>Ancestry: Extract step 1</vt:lpstr>
      <vt:lpstr>Ancestry:  Extract Step 2</vt:lpstr>
      <vt:lpstr>Ancestry:  Down Load Step 3</vt:lpstr>
      <vt:lpstr>Ancestry:   Go to Email and  Confirm Download</vt:lpstr>
      <vt:lpstr>Ancestry:  Download now ….</vt:lpstr>
      <vt:lpstr>Ancestry:  On your computer …</vt:lpstr>
      <vt:lpstr>Ancestry:  On your computer … a text file .</vt:lpstr>
      <vt:lpstr>Ancestry:  On your computer … the DNA file </vt:lpstr>
      <vt:lpstr>DNA Extract Complete</vt:lpstr>
      <vt:lpstr>Ancestry:  Best Practice         Rename DNA file </vt:lpstr>
      <vt:lpstr>Ancestry Tree:  Extract How-to </vt:lpstr>
      <vt:lpstr>Ancestry: Begin Tree Extract</vt:lpstr>
      <vt:lpstr>Ancestry: Tree Export</vt:lpstr>
      <vt:lpstr>Ancestry: Download tree </vt:lpstr>
      <vt:lpstr>Ancestry: Download tree </vt:lpstr>
      <vt:lpstr>Ancestry: Download tree and Renamed file</vt:lpstr>
      <vt:lpstr>In the end … 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Julian</dc:creator>
  <cp:lastModifiedBy>Billie Heath</cp:lastModifiedBy>
  <cp:revision>73</cp:revision>
  <dcterms:created xsi:type="dcterms:W3CDTF">2013-08-21T19:17:07Z</dcterms:created>
  <dcterms:modified xsi:type="dcterms:W3CDTF">2018-03-03T23:04:12Z</dcterms:modified>
</cp:coreProperties>
</file>